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2" r:id="rId3"/>
    <p:sldId id="263" r:id="rId4"/>
    <p:sldId id="258" r:id="rId5"/>
    <p:sldId id="257" r:id="rId6"/>
    <p:sldId id="261" r:id="rId7"/>
    <p:sldId id="265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3094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1614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7978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443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7995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3634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747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8439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46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3223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9633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F9E85-8B64-4D38-AA43-EBAB4F3E72F5}" type="datetimeFigureOut">
              <a:rPr lang="en-AU" smtClean="0"/>
              <a:t>17/11/2015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06EFF-2F19-4B48-B83A-8689C1051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638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157192"/>
            <a:ext cx="8229600" cy="1143000"/>
          </a:xfrm>
        </p:spPr>
        <p:txBody>
          <a:bodyPr>
            <a:noAutofit/>
          </a:bodyPr>
          <a:lstStyle/>
          <a:p>
            <a:r>
              <a:rPr lang="en-AU" sz="2800" dirty="0" smtClean="0"/>
              <a:t>Presented by the</a:t>
            </a:r>
            <a:br>
              <a:rPr lang="en-AU" sz="2800" dirty="0" smtClean="0"/>
            </a:br>
            <a:r>
              <a:rPr lang="en-AU" sz="2800" dirty="0" smtClean="0"/>
              <a:t>Mary River Catchment Coordinating Committee</a:t>
            </a:r>
            <a:endParaRPr lang="en-AU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1340768"/>
            <a:ext cx="8229600" cy="3096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6600" dirty="0" smtClean="0">
                <a:latin typeface="Jokerman" panose="04090605060D06020702" pitchFamily="82" charset="0"/>
              </a:rPr>
              <a:t>“SPRING IN THE MARY”</a:t>
            </a:r>
          </a:p>
          <a:p>
            <a:r>
              <a:rPr lang="en-AU" sz="4800" dirty="0" smtClean="0"/>
              <a:t>PHOTO COMPETITION</a:t>
            </a:r>
          </a:p>
          <a:p>
            <a:r>
              <a:rPr lang="en-AU" sz="4800" dirty="0" smtClean="0"/>
              <a:t>WINNERS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320712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i7\Documents\Dropbox\Mary River Month\a Spring in the Mary\Competition Entries\Levi Vella\IMG_18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9384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52593" y="0"/>
            <a:ext cx="6438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FIRST PLACE (JUNIOR)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65009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i7\Documents\Dropbox\Mary River Month\a Spring in the Mary\Competition Entries\Ruby Vella\IMG_17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9384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53522" y="-99392"/>
            <a:ext cx="9251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HIGHLY COMMENDED (JUNIOR)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5873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i7\Documents\Dropbox\Mary River Month\a Spring in the Mary\Competition Entries\Jillian Turner\Coonoongibber Creek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968"/>
            <a:ext cx="9144000" cy="605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157111" y="0"/>
            <a:ext cx="9458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3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FIRST </a:t>
            </a:r>
            <a:r>
              <a:rPr lang="en-US" sz="53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PLACE &amp; PEOPLE’S CHOICE</a:t>
            </a:r>
            <a:endParaRPr lang="en-US" sz="53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7582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i7\Documents\Dropbox\Mary River Month\a Spring in the Mary\Competition Entries\Annamiek Wilson\pelican on barumba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22474" y="0"/>
            <a:ext cx="44990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SECOND PLACE</a:t>
            </a:r>
          </a:p>
        </p:txBody>
      </p:sp>
    </p:spTree>
    <p:extLst>
      <p:ext uri="{BB962C8B-B14F-4D97-AF65-F5344CB8AC3E}">
        <p14:creationId xmlns:p14="http://schemas.microsoft.com/office/powerpoint/2010/main" val="229178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i7\Documents\Dropbox\Mary River Month\a Spring in the Mary\Competition Entries\Kaya M\Kaya 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1765"/>
            <a:ext cx="9144000" cy="609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16240" y="0"/>
            <a:ext cx="3911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THIRD PLACE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4211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i7\Documents\Dropbox\Mary River Month\a Spring in the Mary\Competition Entries\Paul Vall\Orange F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8528"/>
            <a:ext cx="9144000" cy="608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31470" y="0"/>
            <a:ext cx="6481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HIGHLY COMMENDED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249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470" y="0"/>
            <a:ext cx="6481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HIGHLY COMMENDED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711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6" t="6633" r="61485" b="8525"/>
          <a:stretch/>
        </p:blipFill>
        <p:spPr bwMode="auto">
          <a:xfrm>
            <a:off x="1462664" y="764704"/>
            <a:ext cx="6218672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877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35</Words>
  <Application>Microsoft Office PowerPoint</Application>
  <PresentationFormat>On-screen Show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Presented by the Mary River Catchment Coordinating Committee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Presented by the Mary River Catchment Coordinating Committee</dc:title>
  <dc:creator>Caitlin Mill</dc:creator>
  <cp:lastModifiedBy>Caitlin Mill</cp:lastModifiedBy>
  <cp:revision>3</cp:revision>
  <dcterms:created xsi:type="dcterms:W3CDTF">2015-11-12T23:11:29Z</dcterms:created>
  <dcterms:modified xsi:type="dcterms:W3CDTF">2015-11-16T22:42:35Z</dcterms:modified>
</cp:coreProperties>
</file>